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3100387"/>
            <a:ext cx="109823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71612"/>
            <a:ext cx="11544300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28750"/>
            <a:ext cx="114109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33550"/>
            <a:ext cx="114490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62293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93" y="2060849"/>
            <a:ext cx="94235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893" y="2500687"/>
            <a:ext cx="94235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893" y="2917376"/>
            <a:ext cx="94235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893" y="3415087"/>
            <a:ext cx="94235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893" y="3866500"/>
            <a:ext cx="94235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893" y="4364212"/>
            <a:ext cx="94235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4893" y="4815625"/>
            <a:ext cx="94235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4893" y="5255463"/>
            <a:ext cx="942355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2025-12-17T13:05:13Z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